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E2C59-BDF2-47C6-8B84-D9181DAAB339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F2BFE-AA8E-464D-A1A3-9A62CA7B92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9BC269D-5FBE-49EF-AC9C-F5FC5F9123E1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5BDBAAF-0FA8-4948-A457-0DFAC0CF16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Comprehension Strategies for Early Readers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Britney Beck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	Introduction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3 articles that discussed the importance of activating schema, use of visualizations and promote questioning.</a:t>
            </a:r>
          </a:p>
          <a:p>
            <a:r>
              <a:rPr lang="en-US" u="sng" dirty="0" smtClean="0"/>
              <a:t>Comprehension</a:t>
            </a:r>
            <a:r>
              <a:rPr lang="en-US" dirty="0" smtClean="0"/>
              <a:t>- capacity of the mind to perceive and understand, power to grasp ideas, or the ability to know.</a:t>
            </a:r>
          </a:p>
          <a:p>
            <a:r>
              <a:rPr lang="en-US" dirty="0" smtClean="0"/>
              <a:t>What is true reading comprehension?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Gregory &amp; Cahill (2010)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Velcro Theory to activate student’s schema</a:t>
            </a:r>
          </a:p>
          <a:p>
            <a:endParaRPr lang="en-US" dirty="0" smtClean="0"/>
          </a:p>
          <a:p>
            <a:r>
              <a:rPr lang="en-US" dirty="0" smtClean="0"/>
              <a:t>Make mind movies for visualizations</a:t>
            </a:r>
          </a:p>
          <a:p>
            <a:endParaRPr lang="en-US" dirty="0" smtClean="0"/>
          </a:p>
          <a:p>
            <a:r>
              <a:rPr lang="en-US" dirty="0" smtClean="0"/>
              <a:t>Use anchor charts to promote questioning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Figure 1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9311"/>
            <a:ext cx="6705600" cy="486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Figure 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4920" y="1676400"/>
            <a:ext cx="6426480" cy="49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Bishop, Reyes &amp;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Pflaum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(2006)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Front load text to activate prior knowledge</a:t>
            </a:r>
          </a:p>
          <a:p>
            <a:endParaRPr lang="en-US" dirty="0" smtClean="0"/>
          </a:p>
          <a:p>
            <a:r>
              <a:rPr lang="en-US" dirty="0" smtClean="0"/>
              <a:t>Have students look at context clues for questioning</a:t>
            </a:r>
          </a:p>
          <a:p>
            <a:endParaRPr lang="en-US" dirty="0" smtClean="0"/>
          </a:p>
          <a:p>
            <a:r>
              <a:rPr lang="en-US" dirty="0" smtClean="0"/>
              <a:t>Teach students to read smarter; not harder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	Stahl (2004)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Important study conducted by Center et al. to demonstrate visualization training</a:t>
            </a:r>
          </a:p>
          <a:p>
            <a:endParaRPr lang="en-US" dirty="0" smtClean="0"/>
          </a:p>
          <a:p>
            <a:r>
              <a:rPr lang="en-US" dirty="0" smtClean="0"/>
              <a:t>Have students make specific connections to text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KWL charts to promote questioning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Application in my teaching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the think-aloud strategy</a:t>
            </a:r>
          </a:p>
          <a:p>
            <a:r>
              <a:rPr lang="en-US" dirty="0" smtClean="0"/>
              <a:t>When reading chapter books, have students draw pictures after each chapter for visualization. </a:t>
            </a:r>
          </a:p>
          <a:p>
            <a:r>
              <a:rPr lang="en-US" dirty="0" smtClean="0"/>
              <a:t>Use KWL charts</a:t>
            </a:r>
          </a:p>
          <a:p>
            <a:r>
              <a:rPr lang="en-US" dirty="0" smtClean="0"/>
              <a:t>Put students in groups and give specific jobs for questioning technique.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	Conclusion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Make children more aware of reading strategies to strengthen metacognitive skills</a:t>
            </a:r>
          </a:p>
          <a:p>
            <a:r>
              <a:rPr lang="en-US" dirty="0" smtClean="0"/>
              <a:t>Teachers should incorporate the use of background knowledge, visualization techniques and promote questioning to help with comprehension. </a:t>
            </a:r>
          </a:p>
          <a:p>
            <a:r>
              <a:rPr lang="en-US" dirty="0" smtClean="0"/>
              <a:t>Help students become strategic readers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</TotalTime>
  <Words>206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Comprehension Strategies for Early Readers</vt:lpstr>
      <vt:lpstr>  Introduction</vt:lpstr>
      <vt:lpstr>Gregory &amp; Cahill (2010)</vt:lpstr>
      <vt:lpstr>  Figure 1</vt:lpstr>
      <vt:lpstr>  Figure 2 </vt:lpstr>
      <vt:lpstr>Bishop, Reyes &amp; Pflaum (2006)</vt:lpstr>
      <vt:lpstr>  Stahl (2004)</vt:lpstr>
      <vt:lpstr>Application in my teaching</vt:lpstr>
      <vt:lpstr>  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Comprehension Strategies for Early Readers</dc:title>
  <dc:creator>Britney</dc:creator>
  <cp:lastModifiedBy>Britney</cp:lastModifiedBy>
  <cp:revision>7</cp:revision>
  <dcterms:created xsi:type="dcterms:W3CDTF">2010-10-08T23:27:04Z</dcterms:created>
  <dcterms:modified xsi:type="dcterms:W3CDTF">2010-10-09T01:22:53Z</dcterms:modified>
</cp:coreProperties>
</file>